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7" r:id="rId4"/>
    <p:sldId id="261" r:id="rId5"/>
    <p:sldId id="263" r:id="rId6"/>
    <p:sldId id="268" r:id="rId7"/>
    <p:sldId id="265" r:id="rId8"/>
    <p:sldId id="266" r:id="rId9"/>
    <p:sldId id="262" r:id="rId10"/>
    <p:sldId id="269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421370" y="1933886"/>
            <a:ext cx="8834907" cy="1076414"/>
          </a:xfrm>
        </p:spPr>
        <p:txBody>
          <a:bodyPr>
            <a:normAutofit/>
          </a:bodyPr>
          <a:lstStyle/>
          <a:p>
            <a:pPr algn="ctr"/>
            <a:r>
              <a:rPr lang="it-IT" sz="2400" b="1" dirty="0"/>
              <a:t>DIPARTIMENTO DI INGEGNERIA NAVALE, ELETTRICA, ELETTRONICA E DELLE TELECOMUNICAZIONI</a:t>
            </a:r>
            <a:endParaRPr lang="it-IT" sz="24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1370" y="4856461"/>
            <a:ext cx="8791575" cy="827881"/>
          </a:xfrm>
        </p:spPr>
        <p:txBody>
          <a:bodyPr>
            <a:noAutofit/>
          </a:bodyPr>
          <a:lstStyle/>
          <a:p>
            <a:pPr algn="ctr"/>
            <a:r>
              <a:rPr lang="it-IT" cap="none" dirty="0">
                <a:solidFill>
                  <a:schemeClr val="tx1"/>
                </a:solidFill>
              </a:rPr>
              <a:t>Progetto e realizzazione di un sistema </a:t>
            </a:r>
            <a:r>
              <a:rPr lang="it-IT" cap="none" dirty="0" err="1">
                <a:solidFill>
                  <a:schemeClr val="tx1"/>
                </a:solidFill>
              </a:rPr>
              <a:t>embedded</a:t>
            </a:r>
            <a:r>
              <a:rPr lang="it-IT" cap="none" dirty="0">
                <a:solidFill>
                  <a:schemeClr val="tx1"/>
                </a:solidFill>
              </a:rPr>
              <a:t> per la valutazione di urti.</a:t>
            </a:r>
          </a:p>
          <a:p>
            <a:pPr algn="ctr"/>
            <a:r>
              <a:rPr lang="it-IT" cap="none" dirty="0">
                <a:solidFill>
                  <a:schemeClr val="tx1"/>
                </a:solidFill>
              </a:rPr>
              <a:t>Design and </a:t>
            </a:r>
            <a:r>
              <a:rPr lang="it-IT" cap="none" dirty="0" err="1">
                <a:solidFill>
                  <a:schemeClr val="tx1"/>
                </a:solidFill>
              </a:rPr>
              <a:t>development</a:t>
            </a:r>
            <a:r>
              <a:rPr lang="it-IT" cap="none" dirty="0">
                <a:solidFill>
                  <a:schemeClr val="tx1"/>
                </a:solidFill>
              </a:rPr>
              <a:t> of an </a:t>
            </a:r>
            <a:r>
              <a:rPr lang="it-IT" cap="none" dirty="0" err="1">
                <a:solidFill>
                  <a:schemeClr val="tx1"/>
                </a:solidFill>
              </a:rPr>
              <a:t>embedded</a:t>
            </a:r>
            <a:r>
              <a:rPr lang="it-IT" cap="none" dirty="0">
                <a:solidFill>
                  <a:schemeClr val="tx1"/>
                </a:solidFill>
              </a:rPr>
              <a:t> </a:t>
            </a:r>
            <a:r>
              <a:rPr lang="it-IT" cap="none" dirty="0" err="1">
                <a:solidFill>
                  <a:schemeClr val="tx1"/>
                </a:solidFill>
              </a:rPr>
              <a:t>device</a:t>
            </a:r>
            <a:r>
              <a:rPr lang="it-IT" cap="none" dirty="0">
                <a:solidFill>
                  <a:schemeClr val="tx1"/>
                </a:solidFill>
              </a:rPr>
              <a:t> for impact </a:t>
            </a:r>
            <a:r>
              <a:rPr lang="it-IT" cap="none" dirty="0" err="1">
                <a:solidFill>
                  <a:schemeClr val="tx1"/>
                </a:solidFill>
              </a:rPr>
              <a:t>assessment</a:t>
            </a:r>
            <a:r>
              <a:rPr lang="it-IT" cap="none" dirty="0">
                <a:solidFill>
                  <a:schemeClr val="tx1"/>
                </a:solidFill>
              </a:rPr>
              <a:t>.</a:t>
            </a:r>
            <a:endParaRPr lang="it-IT" dirty="0">
              <a:solidFill>
                <a:schemeClr val="tx1"/>
              </a:solidFill>
            </a:endParaRPr>
          </a:p>
        </p:txBody>
      </p:sp>
      <p:pic>
        <p:nvPicPr>
          <p:cNvPr id="11" name="Immagin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0956" y="198643"/>
            <a:ext cx="3015733" cy="1838161"/>
          </a:xfrm>
          <a:prstGeom prst="rect">
            <a:avLst/>
          </a:prstGeom>
        </p:spPr>
      </p:pic>
      <p:sp>
        <p:nvSpPr>
          <p:cNvPr id="12" name="CasellaDiTesto 11"/>
          <p:cNvSpPr txBox="1"/>
          <p:nvPr/>
        </p:nvSpPr>
        <p:spPr>
          <a:xfrm>
            <a:off x="1491323" y="3029795"/>
            <a:ext cx="86083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/>
              <a:t>CORSO DI STUDIO IN INGEGNERIA ELETTRONICA E TECNOLOGIE DELL’INFORMAZIONE</a:t>
            </a:r>
            <a:endParaRPr lang="it-IT" sz="2400" dirty="0"/>
          </a:p>
        </p:txBody>
      </p:sp>
      <p:sp>
        <p:nvSpPr>
          <p:cNvPr id="13" name="CasellaDiTesto 12"/>
          <p:cNvSpPr txBox="1"/>
          <p:nvPr/>
        </p:nvSpPr>
        <p:spPr>
          <a:xfrm>
            <a:off x="4505521" y="3852984"/>
            <a:ext cx="257993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000" dirty="0"/>
              <a:t>Tesi di Laurea Triennale</a:t>
            </a:r>
          </a:p>
          <a:p>
            <a:pPr algn="ctr"/>
            <a:r>
              <a:rPr lang="it-IT" sz="2000" dirty="0"/>
              <a:t>Ottobre 2019</a:t>
            </a:r>
          </a:p>
        </p:txBody>
      </p:sp>
      <p:sp>
        <p:nvSpPr>
          <p:cNvPr id="14" name="CasellaDiTesto 13"/>
          <p:cNvSpPr txBox="1"/>
          <p:nvPr/>
        </p:nvSpPr>
        <p:spPr>
          <a:xfrm>
            <a:off x="2513528" y="6119336"/>
            <a:ext cx="660725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/>
              <a:t>Candidati: Matteo </a:t>
            </a:r>
            <a:r>
              <a:rPr lang="it-IT" sz="2400" dirty="0" err="1"/>
              <a:t>Fresta</a:t>
            </a:r>
            <a:r>
              <a:rPr lang="it-IT" sz="2400" dirty="0"/>
              <a:t> e Matteo Pastorino Ghezzi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81732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566670" y="2511712"/>
            <a:ext cx="11266352" cy="1478570"/>
          </a:xfrm>
        </p:spPr>
        <p:txBody>
          <a:bodyPr>
            <a:noAutofit/>
          </a:bodyPr>
          <a:lstStyle/>
          <a:p>
            <a:pPr algn="ctr"/>
            <a:r>
              <a:rPr lang="it-IT" sz="6600" dirty="0"/>
              <a:t>Grazie per l’attenzione!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41412" y="5613041"/>
            <a:ext cx="9905999" cy="1244959"/>
          </a:xfrm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4316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770917"/>
            <a:ext cx="9905998" cy="1478570"/>
          </a:xfrm>
        </p:spPr>
        <p:txBody>
          <a:bodyPr>
            <a:normAutofit/>
          </a:bodyPr>
          <a:lstStyle/>
          <a:p>
            <a:r>
              <a:rPr lang="it-IT" sz="4000" dirty="0"/>
              <a:t>obiettivi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14400" y="2249487"/>
            <a:ext cx="10133011" cy="3541714"/>
          </a:xfrm>
        </p:spPr>
        <p:txBody>
          <a:bodyPr>
            <a:normAutofit/>
          </a:bodyPr>
          <a:lstStyle/>
          <a:p>
            <a:r>
              <a:rPr lang="it-IT" sz="2800" dirty="0"/>
              <a:t>Progettare un sistema per il rilevamento di urti</a:t>
            </a:r>
          </a:p>
          <a:p>
            <a:r>
              <a:rPr lang="it-IT" sz="2800" dirty="0"/>
              <a:t>Realizzare un prototipo reale per testare il funzionamento del sistema</a:t>
            </a:r>
          </a:p>
          <a:p>
            <a:r>
              <a:rPr lang="it-IT" sz="2800" dirty="0"/>
              <a:t>Permettere la visione dei dati tramite una interfaccia grafica online</a:t>
            </a:r>
          </a:p>
        </p:txBody>
      </p:sp>
    </p:spTree>
    <p:extLst>
      <p:ext uri="{BB962C8B-B14F-4D97-AF65-F5344CB8AC3E}">
        <p14:creationId xmlns:p14="http://schemas.microsoft.com/office/powerpoint/2010/main" val="88407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54291" y="0"/>
            <a:ext cx="9905998" cy="1277422"/>
          </a:xfrm>
        </p:spPr>
        <p:txBody>
          <a:bodyPr/>
          <a:lstStyle/>
          <a:p>
            <a:pPr algn="ctr"/>
            <a:r>
              <a:rPr lang="it-IT" dirty="0"/>
              <a:t>Esempio di applicazione del sistema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2685" y="1277422"/>
            <a:ext cx="9287940" cy="522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31840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3" y="0"/>
            <a:ext cx="9905998" cy="1318611"/>
          </a:xfrm>
        </p:spPr>
        <p:txBody>
          <a:bodyPr/>
          <a:lstStyle/>
          <a:p>
            <a:pPr algn="ctr"/>
            <a:r>
              <a:rPr lang="it-IT" dirty="0"/>
              <a:t>Architettura del progetto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8584" y="1318610"/>
            <a:ext cx="9251374" cy="5205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3144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64844" y="0"/>
            <a:ext cx="9905998" cy="1159099"/>
          </a:xfrm>
        </p:spPr>
        <p:txBody>
          <a:bodyPr/>
          <a:lstStyle/>
          <a:p>
            <a:pPr algn="ctr"/>
            <a:r>
              <a:rPr lang="it-IT" dirty="0"/>
              <a:t>Passi significativi del codice: setup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46976" y="978794"/>
            <a:ext cx="10985678" cy="534473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800" b="1" dirty="0"/>
              <a:t>SETUP:</a:t>
            </a:r>
            <a:endParaRPr lang="it-IT" sz="2800" dirty="0"/>
          </a:p>
          <a:p>
            <a:r>
              <a:rPr lang="it-IT" sz="2800" dirty="0"/>
              <a:t>Prima connessione alla rete internet tramite modem router o </a:t>
            </a:r>
            <a:r>
              <a:rPr lang="it-IT" sz="2800" dirty="0" err="1"/>
              <a:t>hotspot</a:t>
            </a:r>
            <a:r>
              <a:rPr lang="it-IT" sz="2800" dirty="0"/>
              <a:t> da cellulare.</a:t>
            </a:r>
          </a:p>
          <a:p>
            <a:r>
              <a:rPr lang="it-IT" sz="2800" dirty="0"/>
              <a:t>Preparazione e </a:t>
            </a:r>
            <a:r>
              <a:rPr lang="it-IT" sz="2800" i="1" dirty="0" err="1"/>
              <a:t>settings</a:t>
            </a:r>
            <a:r>
              <a:rPr lang="it-IT" sz="2800" dirty="0"/>
              <a:t> dei parametri del sensore IMU</a:t>
            </a:r>
          </a:p>
          <a:p>
            <a:r>
              <a:rPr lang="it-IT" sz="2800" dirty="0"/>
              <a:t>Richiesta e acquisizione del </a:t>
            </a:r>
            <a:r>
              <a:rPr lang="it-IT" sz="2800" dirty="0" err="1"/>
              <a:t>token</a:t>
            </a:r>
            <a:r>
              <a:rPr lang="it-IT" sz="2800" dirty="0"/>
              <a:t> dal server API </a:t>
            </a:r>
            <a:r>
              <a:rPr lang="it-IT" sz="2800" dirty="0" err="1"/>
              <a:t>Atmosphere</a:t>
            </a:r>
            <a:endParaRPr lang="it-IT" sz="2800" dirty="0"/>
          </a:p>
          <a:p>
            <a:r>
              <a:rPr lang="it-IT" sz="2800" dirty="0"/>
              <a:t>Richiesta data e ora con il </a:t>
            </a:r>
            <a:r>
              <a:rPr lang="it-IT" sz="2800"/>
              <a:t>protocollo NTP (</a:t>
            </a:r>
            <a:r>
              <a:rPr lang="it-IT" sz="2800" dirty="0"/>
              <a:t>Network Time </a:t>
            </a:r>
            <a:r>
              <a:rPr lang="it-IT" sz="2800" dirty="0" err="1"/>
              <a:t>Protocol</a:t>
            </a:r>
            <a:r>
              <a:rPr lang="it-IT" sz="2800" dirty="0"/>
              <a:t>)</a:t>
            </a:r>
          </a:p>
          <a:p>
            <a:pPr marL="0" indent="0">
              <a:buNone/>
            </a:pPr>
            <a:r>
              <a:rPr lang="it-IT" sz="28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2441474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025503" y="0"/>
            <a:ext cx="9905998" cy="1094704"/>
          </a:xfrm>
        </p:spPr>
        <p:txBody>
          <a:bodyPr/>
          <a:lstStyle/>
          <a:p>
            <a:pPr algn="ctr"/>
            <a:r>
              <a:rPr lang="it-IT" dirty="0"/>
              <a:t>Passi significativi del codice: LOOP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59099" y="721217"/>
            <a:ext cx="10328857" cy="6136783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it-IT" sz="5900" b="1" dirty="0"/>
              <a:t>LOOP:</a:t>
            </a:r>
            <a:endParaRPr lang="it-IT" sz="5900" dirty="0"/>
          </a:p>
          <a:p>
            <a:r>
              <a:rPr lang="it-IT" sz="5900" dirty="0"/>
              <a:t>Analisi impatto (</a:t>
            </a:r>
            <a:r>
              <a:rPr lang="it-IT" sz="5900" dirty="0" err="1"/>
              <a:t>Loop</a:t>
            </a:r>
            <a:r>
              <a:rPr lang="it-IT" sz="5900" dirty="0"/>
              <a:t> ogni 2ms fino ad evento). </a:t>
            </a:r>
          </a:p>
          <a:p>
            <a:pPr marL="0" lvl="0" indent="0">
              <a:buNone/>
            </a:pPr>
            <a:r>
              <a:rPr lang="it-IT" sz="5900" dirty="0"/>
              <a:t>Avvenuto l’urto verifico la connessione ad internet:</a:t>
            </a:r>
            <a:r>
              <a:rPr lang="it-IT" sz="5900" b="1" dirty="0"/>
              <a:t> </a:t>
            </a:r>
            <a:endParaRPr lang="it-IT" sz="5900" dirty="0"/>
          </a:p>
          <a:p>
            <a:pPr marL="0" lvl="0" indent="0">
              <a:buNone/>
            </a:pPr>
            <a:r>
              <a:rPr lang="it-IT" sz="5900" b="1" dirty="0"/>
              <a:t>Se connesso alla rete:</a:t>
            </a:r>
            <a:endParaRPr lang="it-IT" sz="5900" dirty="0"/>
          </a:p>
          <a:p>
            <a:r>
              <a:rPr lang="it-IT" sz="5900" dirty="0"/>
              <a:t>post al server </a:t>
            </a:r>
            <a:r>
              <a:rPr lang="it-IT" sz="5900" dirty="0" err="1"/>
              <a:t>Atmosphere</a:t>
            </a:r>
            <a:r>
              <a:rPr lang="it-IT" sz="5900" dirty="0"/>
              <a:t> e ritorno al </a:t>
            </a:r>
            <a:r>
              <a:rPr lang="it-IT" sz="5900" dirty="0" err="1"/>
              <a:t>loop</a:t>
            </a:r>
            <a:r>
              <a:rPr lang="it-IT" sz="5900" dirty="0"/>
              <a:t> iniziale.</a:t>
            </a:r>
          </a:p>
          <a:p>
            <a:pPr marL="0" lvl="0" indent="0">
              <a:buNone/>
            </a:pPr>
            <a:r>
              <a:rPr lang="it-IT" sz="5900" b="1" dirty="0"/>
              <a:t>Se non connesso alla rete:</a:t>
            </a:r>
            <a:endParaRPr lang="it-IT" sz="5900" dirty="0"/>
          </a:p>
          <a:p>
            <a:r>
              <a:rPr lang="it-IT" sz="5900" dirty="0"/>
              <a:t>Salvo i dati sulla scheda SD sul file </a:t>
            </a:r>
            <a:r>
              <a:rPr lang="it-IT" sz="5900" i="1" dirty="0"/>
              <a:t>datalog.txt </a:t>
            </a:r>
            <a:r>
              <a:rPr lang="it-IT" sz="5900" dirty="0"/>
              <a:t>e ritorno al </a:t>
            </a:r>
            <a:r>
              <a:rPr lang="it-IT" sz="5900" dirty="0" err="1"/>
              <a:t>loop</a:t>
            </a:r>
            <a:r>
              <a:rPr lang="it-IT" sz="5900" dirty="0"/>
              <a:t> iniziale</a:t>
            </a:r>
            <a:r>
              <a:rPr lang="it-IT" sz="5900" i="1" dirty="0"/>
              <a:t>.</a:t>
            </a:r>
          </a:p>
          <a:p>
            <a:r>
              <a:rPr lang="it-IT" sz="5900" dirty="0"/>
              <a:t>Una volta ristabilita la connessione prendo da memoria SD i dati di interesse e li invio al server.</a:t>
            </a:r>
          </a:p>
          <a:p>
            <a:r>
              <a:rPr lang="it-IT" sz="5900" dirty="0"/>
              <a:t>Infine, cancello il file </a:t>
            </a:r>
            <a:r>
              <a:rPr lang="it-IT" sz="5900" i="1" dirty="0"/>
              <a:t>datalog.txt</a:t>
            </a:r>
            <a:r>
              <a:rPr lang="it-IT" sz="5900" dirty="0"/>
              <a:t> e torno al </a:t>
            </a:r>
            <a:r>
              <a:rPr lang="it-IT" sz="5900" dirty="0" err="1"/>
              <a:t>loop</a:t>
            </a:r>
            <a:r>
              <a:rPr lang="it-IT" sz="5900" dirty="0"/>
              <a:t> iniziale.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73310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54555" y="-12879"/>
            <a:ext cx="9905998" cy="901521"/>
          </a:xfrm>
        </p:spPr>
        <p:txBody>
          <a:bodyPr>
            <a:normAutofit/>
          </a:bodyPr>
          <a:lstStyle/>
          <a:p>
            <a:pPr algn="ctr"/>
            <a:r>
              <a:rPr lang="it-IT" sz="4000" dirty="0"/>
              <a:t>Sperimentazioni e risultati</a:t>
            </a:r>
          </a:p>
        </p:txBody>
      </p:sp>
      <p:pic>
        <p:nvPicPr>
          <p:cNvPr id="5" name="video_tesi_definitiv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6439" y="642109"/>
            <a:ext cx="10829097" cy="6091708"/>
          </a:xfrm>
        </p:spPr>
      </p:pic>
    </p:spTree>
    <p:extLst>
      <p:ext uri="{BB962C8B-B14F-4D97-AF65-F5344CB8AC3E}">
        <p14:creationId xmlns:p14="http://schemas.microsoft.com/office/powerpoint/2010/main" val="319151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141414" y="0"/>
            <a:ext cx="9905998" cy="1478570"/>
          </a:xfrm>
        </p:spPr>
        <p:txBody>
          <a:bodyPr/>
          <a:lstStyle/>
          <a:p>
            <a:pPr algn="ctr"/>
            <a:r>
              <a:rPr lang="it-IT" dirty="0"/>
              <a:t>Prototipo pagina web</a:t>
            </a:r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8058" y="1133342"/>
            <a:ext cx="9532709" cy="526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986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437628" y="942657"/>
            <a:ext cx="9905998" cy="1478570"/>
          </a:xfrm>
        </p:spPr>
        <p:txBody>
          <a:bodyPr>
            <a:normAutofit/>
          </a:bodyPr>
          <a:lstStyle/>
          <a:p>
            <a:r>
              <a:rPr lang="it-IT" sz="5400" dirty="0"/>
              <a:t>Considerazioni finali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437627" y="2421227"/>
            <a:ext cx="9905999" cy="2653047"/>
          </a:xfrm>
        </p:spPr>
        <p:txBody>
          <a:bodyPr>
            <a:normAutofit/>
          </a:bodyPr>
          <a:lstStyle/>
          <a:p>
            <a:r>
              <a:rPr lang="it-IT" sz="3200" dirty="0"/>
              <a:t>Conclusione</a:t>
            </a:r>
          </a:p>
          <a:p>
            <a:r>
              <a:rPr lang="it-IT" sz="3200" dirty="0"/>
              <a:t>Lavori futuri</a:t>
            </a:r>
          </a:p>
        </p:txBody>
      </p:sp>
    </p:spTree>
    <p:extLst>
      <p:ext uri="{BB962C8B-B14F-4D97-AF65-F5344CB8AC3E}">
        <p14:creationId xmlns:p14="http://schemas.microsoft.com/office/powerpoint/2010/main" val="109058219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TM04033919[[fn=Circuito]]</Template>
  <TotalTime>1485</TotalTime>
  <Words>187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Circuito</vt:lpstr>
      <vt:lpstr>DIPARTIMENTO DI INGEGNERIA NAVALE, ELETTRICA, ELETTRONICA E DELLE TELECOMUNICAZIONI</vt:lpstr>
      <vt:lpstr>obiettivi</vt:lpstr>
      <vt:lpstr>Esempio di applicazione del sistema</vt:lpstr>
      <vt:lpstr>Architettura del progetto</vt:lpstr>
      <vt:lpstr>Passi significativi del codice: setup</vt:lpstr>
      <vt:lpstr>Passi significativi del codice: LOOP</vt:lpstr>
      <vt:lpstr>Sperimentazioni e risultati</vt:lpstr>
      <vt:lpstr>Prototipo pagina web</vt:lpstr>
      <vt:lpstr>Considerazioni finali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UNIGEE</dc:title>
  <dc:creator>Matteo Fresta</dc:creator>
  <cp:lastModifiedBy>Matteo Pastorino Ghezzi</cp:lastModifiedBy>
  <cp:revision>22</cp:revision>
  <dcterms:created xsi:type="dcterms:W3CDTF">2019-09-14T13:43:27Z</dcterms:created>
  <dcterms:modified xsi:type="dcterms:W3CDTF">2019-10-19T16:13:49Z</dcterms:modified>
</cp:coreProperties>
</file>

<file path=docProps/thumbnail.jpeg>
</file>